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CD8628-68CE-4397-8DAB-C57B495D781B}" v="282" dt="2022-03-24T19:00:06.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resProps.xml" Id="rId8" /><Relationship Type="http://schemas.microsoft.com/office/2015/10/relationships/revisionInfo" Target="revisionInfo.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tableStyles" Target="tableStyles.xml" Id="rId11" /><Relationship Type="http://schemas.openxmlformats.org/officeDocument/2006/relationships/slide" Target="slides/slide4.xml" Id="rId5" /><Relationship Type="http://schemas.openxmlformats.org/officeDocument/2006/relationships/theme" Target="theme/theme1.xml" Id="rId10" /><Relationship Type="http://schemas.openxmlformats.org/officeDocument/2006/relationships/slide" Target="slides/slide3.xml" Id="rId4" /><Relationship Type="http://schemas.openxmlformats.org/officeDocument/2006/relationships/viewProps" Target="viewProp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D3B3C7E-BC2D-4436-8B03-AC421FA66787}"/>
              </a:ext>
            </a:extLst>
          </p:cNvPr>
          <p:cNvSpPr/>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66887E-4265-46F7-9DE0-605FFFC90761}"/>
              </a:ext>
            </a:extLst>
          </p:cNvPr>
          <p:cNvSpPr>
            <a:spLocks noGrp="1"/>
          </p:cNvSpPr>
          <p:nvPr>
            <p:ph type="ctrTitle" hasCustomPrompt="1"/>
          </p:nvPr>
        </p:nvSpPr>
        <p:spPr>
          <a:xfrm>
            <a:off x="2035130" y="1066800"/>
            <a:ext cx="8112369" cy="2073119"/>
          </a:xfrm>
        </p:spPr>
        <p:txBody>
          <a:bodyPr anchor="b">
            <a:normAutofit/>
          </a:bodyPr>
          <a:lstStyle>
            <a:lvl1pPr algn="ctr">
              <a:lnSpc>
                <a:spcPct val="110000"/>
              </a:lnSpc>
              <a:defRPr sz="2800" cap="all" spc="390" baseline="0"/>
            </a:lvl1pPr>
          </a:lstStyle>
          <a:p>
            <a:r>
              <a:rPr lang="en-US" dirty="0"/>
              <a:t>CLICK TO EDIT MASTER TITLE STYLE</a:t>
            </a:r>
          </a:p>
        </p:txBody>
      </p:sp>
      <p:sp>
        <p:nvSpPr>
          <p:cNvPr id="3" name="Subtitle 2">
            <a:extLst>
              <a:ext uri="{FF2B5EF4-FFF2-40B4-BE49-F238E27FC236}">
                <a16:creationId xmlns:a16="http://schemas.microsoft.com/office/drawing/2014/main" id="{7EDB1A74-54F5-45CA-8922-87FFD57515D4}"/>
              </a:ext>
            </a:extLst>
          </p:cNvPr>
          <p:cNvSpPr>
            <a:spLocks noGrp="1"/>
          </p:cNvSpPr>
          <p:nvPr>
            <p:ph type="subTitle" idx="1"/>
          </p:nvPr>
        </p:nvSpPr>
        <p:spPr>
          <a:xfrm>
            <a:off x="2175804" y="4876802"/>
            <a:ext cx="7821637" cy="1028697"/>
          </a:xfrm>
        </p:spPr>
        <p:txBody>
          <a:bodyPr>
            <a:normAutofit/>
          </a:bodyPr>
          <a:lstStyle>
            <a:lvl1pPr marL="0" indent="0" algn="ctr">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0B6BE6EF-9D0F-4ABF-B92C-E967FE3F16CF}"/>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5" name="Footer Placeholder 4">
            <a:extLst>
              <a:ext uri="{FF2B5EF4-FFF2-40B4-BE49-F238E27FC236}">
                <a16:creationId xmlns:a16="http://schemas.microsoft.com/office/drawing/2014/main" id="{4E4AB150-954C-4F02-89AC-DA7163D75C39}"/>
              </a:ext>
            </a:extLst>
          </p:cNvPr>
          <p:cNvSpPr>
            <a:spLocks noGrp="1"/>
          </p:cNvSpPr>
          <p:nvPr>
            <p:ph type="ftr" sz="quarter" idx="11"/>
          </p:nvPr>
        </p:nvSpPr>
        <p:spPr>
          <a:xfrm>
            <a:off x="7279965" y="6245352"/>
            <a:ext cx="4114800" cy="365125"/>
          </a:xfrm>
        </p:spPr>
        <p:txBody>
          <a:bodyPr/>
          <a:lstStyle/>
          <a:p>
            <a:endParaRPr lang="en-US"/>
          </a:p>
        </p:txBody>
      </p:sp>
      <p:sp>
        <p:nvSpPr>
          <p:cNvPr id="6" name="Slide Number Placeholder 5">
            <a:extLst>
              <a:ext uri="{FF2B5EF4-FFF2-40B4-BE49-F238E27FC236}">
                <a16:creationId xmlns:a16="http://schemas.microsoft.com/office/drawing/2014/main" id="{E8E16270-CBD7-4ACC-BFC5-9CADE7226688}"/>
              </a:ext>
            </a:extLst>
          </p:cNvPr>
          <p:cNvSpPr>
            <a:spLocks noGrp="1"/>
          </p:cNvSpPr>
          <p:nvPr>
            <p:ph type="sldNum" sz="quarter" idx="12"/>
          </p:nvPr>
        </p:nvSpPr>
        <p:spPr/>
        <p:txBody>
          <a:bodyPr/>
          <a:lstStyle/>
          <a:p>
            <a:fld id="{19590046-DA73-4BBF-84B5-C08E6F75191A}" type="slidenum">
              <a:rPr lang="en-US" smtClean="0"/>
              <a:t>‹#›</a:t>
            </a:fld>
            <a:endParaRPr lang="en-US"/>
          </a:p>
        </p:txBody>
      </p:sp>
      <p:grpSp>
        <p:nvGrpSpPr>
          <p:cNvPr id="7" name="Group 6">
            <a:extLst>
              <a:ext uri="{FF2B5EF4-FFF2-40B4-BE49-F238E27FC236}">
                <a16:creationId xmlns:a16="http://schemas.microsoft.com/office/drawing/2014/main" id="{79B5D0C1-066E-4C02-A6B8-59FAE4A19724}"/>
              </a:ext>
            </a:extLst>
          </p:cNvPr>
          <p:cNvGrpSpPr/>
          <p:nvPr/>
        </p:nvGrpSpPr>
        <p:grpSpPr>
          <a:xfrm>
            <a:off x="5662258" y="4240546"/>
            <a:ext cx="867485" cy="115439"/>
            <a:chOff x="8910933" y="1861308"/>
            <a:chExt cx="867485" cy="115439"/>
          </a:xfrm>
        </p:grpSpPr>
        <p:sp>
          <p:nvSpPr>
            <p:cNvPr id="8" name="Rectangle 7">
              <a:extLst>
                <a:ext uri="{FF2B5EF4-FFF2-40B4-BE49-F238E27FC236}">
                  <a16:creationId xmlns:a16="http://schemas.microsoft.com/office/drawing/2014/main" id="{D4386904-AFDC-449E-8D1B-906B305EBDA7}"/>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70778F2-11E8-428C-8324-479CA9D6FE92}"/>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A0BE89E-CB2D-48BA-A8D2-533FAAAA725F}"/>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42623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B1126-542A-43AD-8078-EE3565165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A5F98B-5F32-4561-BFBC-9F6E5DA0A347}"/>
              </a:ext>
            </a:extLst>
          </p:cNvPr>
          <p:cNvSpPr>
            <a:spLocks noGrp="1"/>
          </p:cNvSpPr>
          <p:nvPr>
            <p:ph type="body" orient="vert" idx="1"/>
          </p:nvPr>
        </p:nvSpPr>
        <p:spPr>
          <a:xfrm>
            <a:off x="1028700" y="2161903"/>
            <a:ext cx="10134600" cy="3743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3D0DD-B04E-4E48-8EE1-51E46131A9A2}"/>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5" name="Footer Placeholder 4">
            <a:extLst>
              <a:ext uri="{FF2B5EF4-FFF2-40B4-BE49-F238E27FC236}">
                <a16:creationId xmlns:a16="http://schemas.microsoft.com/office/drawing/2014/main" id="{0481352D-F9C0-4442-9601-A09A7655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C0801-9C45-40AE-AB33-5742CDA4DAC7}"/>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403727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946561-59BF-4566-AD2C-9B05C4771DF4}"/>
              </a:ext>
            </a:extLst>
          </p:cNvPr>
          <p:cNvSpPr>
            <a:spLocks noGrp="1"/>
          </p:cNvSpPr>
          <p:nvPr>
            <p:ph type="title" orient="vert"/>
          </p:nvPr>
        </p:nvSpPr>
        <p:spPr>
          <a:xfrm>
            <a:off x="9196250" y="723899"/>
            <a:ext cx="2271849" cy="54102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1DF7870-6CBD-47E2-854C-68141BAA101D}"/>
              </a:ext>
            </a:extLst>
          </p:cNvPr>
          <p:cNvSpPr>
            <a:spLocks noGrp="1"/>
          </p:cNvSpPr>
          <p:nvPr>
            <p:ph type="body" orient="vert" idx="1"/>
          </p:nvPr>
        </p:nvSpPr>
        <p:spPr>
          <a:xfrm>
            <a:off x="723900" y="723899"/>
            <a:ext cx="8302534" cy="5410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712FAF3-C106-49CB-A845-1FC7F731399D}"/>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5" name="Footer Placeholder 4">
            <a:extLst>
              <a:ext uri="{FF2B5EF4-FFF2-40B4-BE49-F238E27FC236}">
                <a16:creationId xmlns:a16="http://schemas.microsoft.com/office/drawing/2014/main" id="{E34D5CCC-00E8-48FA-91A6-921E7B644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E1751-E7AA-406D-A977-1ACEF1FBD134}"/>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67985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DC87-4B97-4A7C-BC4C-6E772456161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B59FD9-57FD-4ABA-9FCD-795405253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BD40E-B0AA-47B8-900F-488A8AEC1BC2}"/>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5" name="Footer Placeholder 4">
            <a:extLst>
              <a:ext uri="{FF2B5EF4-FFF2-40B4-BE49-F238E27FC236}">
                <a16:creationId xmlns:a16="http://schemas.microsoft.com/office/drawing/2014/main" id="{865E623C-1E35-4485-A5B4-A71969BE7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5C6BB9-EF4F-465E-985B-34521F68C583}"/>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086327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87F5577-D71B-4279-B07A-62F703E5D1DC}"/>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5" name="Footer Placeholder 4">
            <a:extLst>
              <a:ext uri="{FF2B5EF4-FFF2-40B4-BE49-F238E27FC236}">
                <a16:creationId xmlns:a16="http://schemas.microsoft.com/office/drawing/2014/main" id="{F648367D-C35C-4023-BEBE-F834D033B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FCF8A-B8C6-496A-98A5-BBB52DB70F16}"/>
              </a:ext>
            </a:extLst>
          </p:cNvPr>
          <p:cNvSpPr>
            <a:spLocks noGrp="1"/>
          </p:cNvSpPr>
          <p:nvPr>
            <p:ph type="sldNum" sz="quarter" idx="12"/>
          </p:nvPr>
        </p:nvSpPr>
        <p:spPr/>
        <p:txBody>
          <a:bodyPr/>
          <a:lstStyle/>
          <a:p>
            <a:fld id="{19590046-DA73-4BBF-84B5-C08E6F75191A}" type="slidenum">
              <a:rPr lang="en-US" smtClean="0"/>
              <a:t>‹#›</a:t>
            </a:fld>
            <a:endParaRPr lang="en-US"/>
          </a:p>
        </p:txBody>
      </p:sp>
      <p:sp>
        <p:nvSpPr>
          <p:cNvPr id="11" name="Rectangle 5">
            <a:extLst>
              <a:ext uri="{FF2B5EF4-FFF2-40B4-BE49-F238E27FC236}">
                <a16:creationId xmlns:a16="http://schemas.microsoft.com/office/drawing/2014/main" id="{CDE45C10-227D-42DF-A888-EEFD3784FA8E}"/>
              </a:ext>
              <a:ext uri="{C183D7F6-B498-43B3-948B-1728B52AA6E4}">
                <adec:decorative xmlns:adec="http://schemas.microsoft.com/office/drawing/2017/decorative" val="1"/>
              </a:ext>
            </a:extLst>
          </p:cNvPr>
          <p:cNvSpPr/>
          <p:nvPr/>
        </p:nvSpPr>
        <p:spPr>
          <a:xfrm>
            <a:off x="723900" y="750338"/>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DA214944-8898-48BC-AE6F-065DA7BBB8E8}"/>
              </a:ext>
              <a:ext uri="{C183D7F6-B498-43B3-948B-1728B52AA6E4}">
                <adec:decorative xmlns:adec="http://schemas.microsoft.com/office/drawing/2017/decorative" val="1"/>
              </a:ext>
            </a:extLst>
          </p:cNvPr>
          <p:cNvGrpSpPr/>
          <p:nvPr/>
        </p:nvGrpSpPr>
        <p:grpSpPr>
          <a:xfrm>
            <a:off x="2580478" y="4714704"/>
            <a:ext cx="867485" cy="115439"/>
            <a:chOff x="8910933" y="1861308"/>
            <a:chExt cx="867485" cy="115439"/>
          </a:xfrm>
        </p:grpSpPr>
        <p:sp>
          <p:nvSpPr>
            <p:cNvPr id="8" name="Rectangle 7">
              <a:extLst>
                <a:ext uri="{FF2B5EF4-FFF2-40B4-BE49-F238E27FC236}">
                  <a16:creationId xmlns:a16="http://schemas.microsoft.com/office/drawing/2014/main" id="{B94B3AAB-30C4-441D-B481-D253F8325953}"/>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DCB6176-5585-40BC-BC9C-CA625F989F1B}"/>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C4F1D9-97D8-43DD-A319-C56367F97FCE}"/>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25E64ED-B373-4866-B5A2-E805D3168BBB}"/>
              </a:ext>
            </a:extLst>
          </p:cNvPr>
          <p:cNvSpPr>
            <a:spLocks noGrp="1"/>
          </p:cNvSpPr>
          <p:nvPr>
            <p:ph type="title"/>
          </p:nvPr>
        </p:nvSpPr>
        <p:spPr>
          <a:xfrm>
            <a:off x="1151291" y="1274475"/>
            <a:ext cx="3761832" cy="2823913"/>
          </a:xfrm>
        </p:spPr>
        <p:txBody>
          <a:bodyPr anchor="b">
            <a:normAutofit/>
          </a:bodyPr>
          <a:lstStyle>
            <a:lvl1pPr algn="ctr">
              <a:defRPr sz="3200" cap="all" spc="600" baseline="0"/>
            </a:lvl1pPr>
          </a:lstStyle>
          <a:p>
            <a:r>
              <a:rPr lang="en-US" dirty="0"/>
              <a:t>Click to edit Master title style</a:t>
            </a:r>
          </a:p>
        </p:txBody>
      </p:sp>
      <p:sp>
        <p:nvSpPr>
          <p:cNvPr id="3" name="Text Placeholder 2">
            <a:extLst>
              <a:ext uri="{FF2B5EF4-FFF2-40B4-BE49-F238E27FC236}">
                <a16:creationId xmlns:a16="http://schemas.microsoft.com/office/drawing/2014/main" id="{AB6D6168-DDAE-41B2-A0D5-42185A2D028C}"/>
              </a:ext>
            </a:extLst>
          </p:cNvPr>
          <p:cNvSpPr>
            <a:spLocks noGrp="1"/>
          </p:cNvSpPr>
          <p:nvPr>
            <p:ph type="body" idx="1"/>
          </p:nvPr>
        </p:nvSpPr>
        <p:spPr>
          <a:xfrm>
            <a:off x="6556756" y="2730304"/>
            <a:ext cx="4383030" cy="1397390"/>
          </a:xfrm>
        </p:spPr>
        <p:txBody>
          <a:bodyPr anchor="ct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333204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25EB-71EE-41B3-89D2-47A0C7C359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662F7D-C4AD-4BD4-AAC8-F0223EE4A38B}"/>
              </a:ext>
            </a:extLst>
          </p:cNvPr>
          <p:cNvSpPr>
            <a:spLocks noGrp="1"/>
          </p:cNvSpPr>
          <p:nvPr>
            <p:ph sz="half" idx="1"/>
          </p:nvPr>
        </p:nvSpPr>
        <p:spPr>
          <a:xfrm>
            <a:off x="1037305" y="2155369"/>
            <a:ext cx="4953000" cy="39983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9D0FB088-28C6-4667-8DF2-0DE32AE3EC30}"/>
              </a:ext>
            </a:extLst>
          </p:cNvPr>
          <p:cNvSpPr>
            <a:spLocks noGrp="1"/>
          </p:cNvSpPr>
          <p:nvPr>
            <p:ph sz="half" idx="2"/>
          </p:nvPr>
        </p:nvSpPr>
        <p:spPr>
          <a:xfrm>
            <a:off x="6172200"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36095F-AE34-4E94-B722-E3A1205AEEDC}"/>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6" name="Footer Placeholder 5">
            <a:extLst>
              <a:ext uri="{FF2B5EF4-FFF2-40B4-BE49-F238E27FC236}">
                <a16:creationId xmlns:a16="http://schemas.microsoft.com/office/drawing/2014/main" id="{6E06A8E6-BD94-48EA-8F35-DA0DF910A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78AEF-56B8-49F5-81E8-663B1FFA073B}"/>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03389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873F-001F-4254-97F3-05329E6A7B67}"/>
              </a:ext>
            </a:extLst>
          </p:cNvPr>
          <p:cNvSpPr>
            <a:spLocks noGrp="1"/>
          </p:cNvSpPr>
          <p:nvPr>
            <p:ph type="title"/>
          </p:nvPr>
        </p:nvSpPr>
        <p:spPr>
          <a:xfrm>
            <a:off x="1028700" y="555171"/>
            <a:ext cx="10134600" cy="113551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4A37B575-060F-4296-A28A-93DA109F96F5}"/>
              </a:ext>
            </a:extLst>
          </p:cNvPr>
          <p:cNvSpPr>
            <a:spLocks noGrp="1"/>
          </p:cNvSpPr>
          <p:nvPr>
            <p:ph type="body" idx="1"/>
          </p:nvPr>
        </p:nvSpPr>
        <p:spPr>
          <a:xfrm>
            <a:off x="1037306" y="1801620"/>
            <a:ext cx="4849036"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A581A51-F4D1-4A02-9918-C416F820B646}"/>
              </a:ext>
            </a:extLst>
          </p:cNvPr>
          <p:cNvSpPr>
            <a:spLocks noGrp="1"/>
          </p:cNvSpPr>
          <p:nvPr>
            <p:ph sz="half" idx="2"/>
          </p:nvPr>
        </p:nvSpPr>
        <p:spPr>
          <a:xfrm>
            <a:off x="1037306" y="2619103"/>
            <a:ext cx="4849036"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2916D0-3DFE-455D-9888-3FDEFD3DE0CD}"/>
              </a:ext>
            </a:extLst>
          </p:cNvPr>
          <p:cNvSpPr>
            <a:spLocks noGrp="1"/>
          </p:cNvSpPr>
          <p:nvPr>
            <p:ph type="body" sz="quarter" idx="3"/>
          </p:nvPr>
        </p:nvSpPr>
        <p:spPr>
          <a:xfrm>
            <a:off x="6250108" y="1801620"/>
            <a:ext cx="4904585"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093D763-0643-4A48-8007-93391C59F6D5}"/>
              </a:ext>
            </a:extLst>
          </p:cNvPr>
          <p:cNvSpPr>
            <a:spLocks noGrp="1"/>
          </p:cNvSpPr>
          <p:nvPr>
            <p:ph sz="quarter" idx="4"/>
          </p:nvPr>
        </p:nvSpPr>
        <p:spPr>
          <a:xfrm>
            <a:off x="6250108" y="2619103"/>
            <a:ext cx="4904585"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A2D07B-3A5D-41C2-83B8-BD1AD6522CAD}"/>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8" name="Footer Placeholder 7">
            <a:extLst>
              <a:ext uri="{FF2B5EF4-FFF2-40B4-BE49-F238E27FC236}">
                <a16:creationId xmlns:a16="http://schemas.microsoft.com/office/drawing/2014/main" id="{0E2C1367-FE5A-4CDD-B85B-724FFFE5B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2F244-23EB-4E1A-B74F-77F23F87978D}"/>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163923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6C0A-BEF4-4DE4-A9D2-C60298FC7F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67C0AC-3C98-4D68-AE72-CFFA1638CC02}"/>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4" name="Footer Placeholder 3">
            <a:extLst>
              <a:ext uri="{FF2B5EF4-FFF2-40B4-BE49-F238E27FC236}">
                <a16:creationId xmlns:a16="http://schemas.microsoft.com/office/drawing/2014/main" id="{FEA7722A-E2E4-45D2-8A20-4853ED6837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B9201-B20B-4412-B745-F2F6A91487E8}"/>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814886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4889A-9ABE-4409-BAD8-F84C36C1FA09}"/>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3" name="Footer Placeholder 2">
            <a:extLst>
              <a:ext uri="{FF2B5EF4-FFF2-40B4-BE49-F238E27FC236}">
                <a16:creationId xmlns:a16="http://schemas.microsoft.com/office/drawing/2014/main" id="{7DDA5A70-FE21-4CB6-A67B-1DC798E9E3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84AD11-7FD2-432C-A6AB-395BE9275C1B}"/>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59802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397CF-9CDD-4E78-8F35-A2FFE7867419}"/>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7194BFE-7A85-4123-B0F7-4DB1C141CE60}"/>
              </a:ext>
            </a:extLst>
          </p:cNvPr>
          <p:cNvSpPr>
            <a:spLocks noGrp="1"/>
          </p:cNvSpPr>
          <p:nvPr>
            <p:ph idx="1"/>
          </p:nvPr>
        </p:nvSpPr>
        <p:spPr>
          <a:xfrm>
            <a:off x="5183188" y="1066800"/>
            <a:ext cx="6172200" cy="48386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41EFD6D-1929-4A73-A860-22A36FF5C17D}"/>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99A5-94A1-4452-AFF0-918BDA8B14F9}"/>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6" name="Footer Placeholder 5">
            <a:extLst>
              <a:ext uri="{FF2B5EF4-FFF2-40B4-BE49-F238E27FC236}">
                <a16:creationId xmlns:a16="http://schemas.microsoft.com/office/drawing/2014/main" id="{489589D8-DD83-406C-A77A-176D23993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E46024-82ED-40EF-8846-F6CC44BC53DE}"/>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406803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12FA-83A4-42AF-98D7-312C4C5A7128}"/>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6CF1DC8-2932-4C6E-BFBB-8BA1C9598425}"/>
              </a:ext>
            </a:extLst>
          </p:cNvPr>
          <p:cNvSpPr>
            <a:spLocks noGrp="1"/>
          </p:cNvSpPr>
          <p:nvPr>
            <p:ph type="pic" idx="1"/>
          </p:nvPr>
        </p:nvSpPr>
        <p:spPr>
          <a:xfrm>
            <a:off x="5183188" y="1066800"/>
            <a:ext cx="5942012" cy="4838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D6E0000-EF01-46A5-8A71-25FB7EA3F94A}"/>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AD40B-9246-4532-9F73-5BA9061C3ABA}"/>
              </a:ext>
            </a:extLst>
          </p:cNvPr>
          <p:cNvSpPr>
            <a:spLocks noGrp="1"/>
          </p:cNvSpPr>
          <p:nvPr>
            <p:ph type="dt" sz="half" idx="10"/>
          </p:nvPr>
        </p:nvSpPr>
        <p:spPr/>
        <p:txBody>
          <a:bodyPr/>
          <a:lstStyle/>
          <a:p>
            <a:fld id="{C485584D-7D79-4248-9986-4CA35242F944}" type="datetimeFigureOut">
              <a:rPr lang="en-US" smtClean="0"/>
              <a:t>3/24/2022</a:t>
            </a:fld>
            <a:endParaRPr lang="en-US"/>
          </a:p>
        </p:txBody>
      </p:sp>
      <p:sp>
        <p:nvSpPr>
          <p:cNvPr id="6" name="Footer Placeholder 5">
            <a:extLst>
              <a:ext uri="{FF2B5EF4-FFF2-40B4-BE49-F238E27FC236}">
                <a16:creationId xmlns:a16="http://schemas.microsoft.com/office/drawing/2014/main" id="{8BE6B9A0-5B1C-4F7B-828A-EF74E5147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E99FB-C932-4165-A612-8B302D8F7229}"/>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26811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E7638-D991-46E7-BF2C-67D1AC829628}"/>
              </a:ext>
            </a:extLst>
          </p:cNvPr>
          <p:cNvSpPr>
            <a:spLocks noGrp="1"/>
          </p:cNvSpPr>
          <p:nvPr>
            <p:ph type="title"/>
          </p:nvPr>
        </p:nvSpPr>
        <p:spPr>
          <a:xfrm>
            <a:off x="1028700" y="723900"/>
            <a:ext cx="10134600" cy="1288489"/>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CA7C6B9C-4923-4DAB-9748-D5CD289EB978}"/>
              </a:ext>
            </a:extLst>
          </p:cNvPr>
          <p:cNvSpPr>
            <a:spLocks noGrp="1"/>
          </p:cNvSpPr>
          <p:nvPr>
            <p:ph type="body" idx="1"/>
          </p:nvPr>
        </p:nvSpPr>
        <p:spPr>
          <a:xfrm>
            <a:off x="1028700" y="2161903"/>
            <a:ext cx="10134600" cy="396934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7578CF6-4B33-40E4-B881-5F4C568378E1}"/>
              </a:ext>
            </a:extLst>
          </p:cNvPr>
          <p:cNvSpPr>
            <a:spLocks noGrp="1"/>
          </p:cNvSpPr>
          <p:nvPr>
            <p:ph type="sldNum" sz="quarter" idx="4"/>
          </p:nvPr>
        </p:nvSpPr>
        <p:spPr>
          <a:xfrm>
            <a:off x="11394765" y="6245032"/>
            <a:ext cx="524491" cy="365125"/>
          </a:xfrm>
          <a:prstGeom prst="rect">
            <a:avLst/>
          </a:prstGeom>
        </p:spPr>
        <p:txBody>
          <a:bodyPr vert="horz" lIns="91440" tIns="45720" rIns="91440" bIns="45720" rtlCol="0" anchor="ctr"/>
          <a:lstStyle>
            <a:lvl1pPr algn="r">
              <a:defRPr sz="1050">
                <a:solidFill>
                  <a:schemeClr val="tx2"/>
                </a:solidFill>
              </a:defRPr>
            </a:lvl1pPr>
          </a:lstStyle>
          <a:p>
            <a:fld id="{19590046-DA73-4BBF-84B5-C08E6F75191A}" type="slidenum">
              <a:rPr lang="en-US" smtClean="0"/>
              <a:t>‹#›</a:t>
            </a:fld>
            <a:endParaRPr lang="en-US"/>
          </a:p>
        </p:txBody>
      </p:sp>
      <p:sp>
        <p:nvSpPr>
          <p:cNvPr id="4" name="Date Placeholder 3">
            <a:extLst>
              <a:ext uri="{FF2B5EF4-FFF2-40B4-BE49-F238E27FC236}">
                <a16:creationId xmlns:a16="http://schemas.microsoft.com/office/drawing/2014/main" id="{25AE857E-F564-4539-9984-10435B6140AC}"/>
              </a:ext>
            </a:extLst>
          </p:cNvPr>
          <p:cNvSpPr>
            <a:spLocks noGrp="1"/>
          </p:cNvSpPr>
          <p:nvPr>
            <p:ph type="dt" sz="half" idx="2"/>
          </p:nvPr>
        </p:nvSpPr>
        <p:spPr>
          <a:xfrm>
            <a:off x="354841" y="6245032"/>
            <a:ext cx="2659380" cy="365125"/>
          </a:xfrm>
          <a:prstGeom prst="rect">
            <a:avLst/>
          </a:prstGeom>
        </p:spPr>
        <p:txBody>
          <a:bodyPr vert="horz" lIns="91440" tIns="45720" rIns="91440" bIns="45720" rtlCol="0" anchor="ctr"/>
          <a:lstStyle>
            <a:lvl1pPr algn="l">
              <a:defRPr sz="1050">
                <a:solidFill>
                  <a:schemeClr val="tx2"/>
                </a:solidFill>
              </a:defRPr>
            </a:lvl1pPr>
          </a:lstStyle>
          <a:p>
            <a:fld id="{C485584D-7D79-4248-9986-4CA35242F944}" type="datetimeFigureOut">
              <a:rPr lang="en-US" smtClean="0"/>
              <a:t>3/24/2022</a:t>
            </a:fld>
            <a:endParaRPr lang="en-US"/>
          </a:p>
        </p:txBody>
      </p:sp>
      <p:sp>
        <p:nvSpPr>
          <p:cNvPr id="5" name="Footer Placeholder 4">
            <a:extLst>
              <a:ext uri="{FF2B5EF4-FFF2-40B4-BE49-F238E27FC236}">
                <a16:creationId xmlns:a16="http://schemas.microsoft.com/office/drawing/2014/main" id="{7D1EABEF-B998-4B11-A878-8F492F8E3983}"/>
              </a:ext>
            </a:extLst>
          </p:cNvPr>
          <p:cNvSpPr>
            <a:spLocks noGrp="1"/>
          </p:cNvSpPr>
          <p:nvPr>
            <p:ph type="ftr" sz="quarter" idx="3"/>
          </p:nvPr>
        </p:nvSpPr>
        <p:spPr>
          <a:xfrm>
            <a:off x="7279964" y="6245033"/>
            <a:ext cx="4112222" cy="365125"/>
          </a:xfrm>
          <a:prstGeom prst="rect">
            <a:avLst/>
          </a:prstGeom>
        </p:spPr>
        <p:txBody>
          <a:bodyPr vert="horz" lIns="91440" tIns="45720" rIns="91440" bIns="45720" rtlCol="0" anchor="ctr"/>
          <a:lstStyle>
            <a:lvl1pPr algn="r">
              <a:defRPr sz="1050">
                <a:solidFill>
                  <a:schemeClr val="tx2"/>
                </a:solidFill>
              </a:defRPr>
            </a:lvl1pPr>
          </a:lstStyle>
          <a:p>
            <a:endParaRPr lang="en-US"/>
          </a:p>
        </p:txBody>
      </p:sp>
      <p:sp>
        <p:nvSpPr>
          <p:cNvPr id="16" name="Freeform: Shape 15">
            <a:extLst>
              <a:ext uri="{FF2B5EF4-FFF2-40B4-BE49-F238E27FC236}">
                <a16:creationId xmlns:a16="http://schemas.microsoft.com/office/drawing/2014/main" id="{9EB54D17-3792-403D-9127-495845021D2B}"/>
              </a:ext>
            </a:extLst>
          </p:cNvPr>
          <p:cNvSpPr/>
          <p:nvPr/>
        </p:nvSpPr>
        <p:spPr>
          <a:xfrm>
            <a:off x="0" y="0"/>
            <a:ext cx="12192000" cy="6858000"/>
          </a:xfrm>
          <a:custGeom>
            <a:avLst/>
            <a:gdLst>
              <a:gd name="connsiteX0" fmla="*/ 160920 w 12192000"/>
              <a:gd name="connsiteY0" fmla="*/ 157606 h 6858000"/>
              <a:gd name="connsiteX1" fmla="*/ 160920 w 12192000"/>
              <a:gd name="connsiteY1" fmla="*/ 6700394 h 6858000"/>
              <a:gd name="connsiteX2" fmla="*/ 12031081 w 12192000"/>
              <a:gd name="connsiteY2" fmla="*/ 6700394 h 6858000"/>
              <a:gd name="connsiteX3" fmla="*/ 12031081 w 12192000"/>
              <a:gd name="connsiteY3" fmla="*/ 15760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160920" y="157606"/>
                </a:moveTo>
                <a:lnTo>
                  <a:pt x="160920" y="6700394"/>
                </a:lnTo>
                <a:lnTo>
                  <a:pt x="12031081" y="6700394"/>
                </a:lnTo>
                <a:lnTo>
                  <a:pt x="12031081" y="157606"/>
                </a:lnTo>
                <a:close/>
                <a:moveTo>
                  <a:pt x="0" y="0"/>
                </a:moveTo>
                <a:lnTo>
                  <a:pt x="12192000" y="0"/>
                </a:lnTo>
                <a:lnTo>
                  <a:pt x="12192000" y="6858000"/>
                </a:lnTo>
                <a:lnTo>
                  <a:pt x="0" y="685800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6795695"/>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1" r:id="rId6"/>
    <p:sldLayoutId id="2147483687" r:id="rId7"/>
    <p:sldLayoutId id="2147483688" r:id="rId8"/>
    <p:sldLayoutId id="2147483689" r:id="rId9"/>
    <p:sldLayoutId id="2147483690" r:id="rId10"/>
    <p:sldLayoutId id="2147483692" r:id="rId11"/>
  </p:sldLayoutIdLst>
  <p:txStyles>
    <p:titleStyle>
      <a:lvl1pPr algn="l" defTabSz="914400" rtl="0" eaLnBrk="1" latinLnBrk="0" hangingPunct="1">
        <a:lnSpc>
          <a:spcPct val="110000"/>
        </a:lnSpc>
        <a:spcBef>
          <a:spcPct val="0"/>
        </a:spcBef>
        <a:buNone/>
        <a:defRPr sz="3200" kern="1200" cap="none" baseline="0">
          <a:solidFill>
            <a:schemeClr val="tx2"/>
          </a:solidFill>
          <a:latin typeface="+mj-lt"/>
          <a:ea typeface="+mj-ea"/>
          <a:cs typeface="+mj-cs"/>
        </a:defRPr>
      </a:lvl1pPr>
    </p:titleStyle>
    <p:body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8">
            <a:extLst>
              <a:ext uri="{FF2B5EF4-FFF2-40B4-BE49-F238E27FC236}">
                <a16:creationId xmlns:a16="http://schemas.microsoft.com/office/drawing/2014/main" id="{1AB7CFDD-E67B-4078-9BD0-D09D4200E4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0">
            <a:extLst>
              <a:ext uri="{FF2B5EF4-FFF2-40B4-BE49-F238E27FC236}">
                <a16:creationId xmlns:a16="http://schemas.microsoft.com/office/drawing/2014/main" id="{B191E377-3C4E-4C42-B42C-858169F3A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3" descr="Old vintage books in a row">
            <a:extLst>
              <a:ext uri="{FF2B5EF4-FFF2-40B4-BE49-F238E27FC236}">
                <a16:creationId xmlns:a16="http://schemas.microsoft.com/office/drawing/2014/main" id="{CCC18DFA-E113-D6EE-11D7-8D624F2C1C35}"/>
              </a:ext>
            </a:extLst>
          </p:cNvPr>
          <p:cNvPicPr>
            <a:picLocks noChangeAspect="1"/>
          </p:cNvPicPr>
          <p:nvPr/>
        </p:nvPicPr>
        <p:blipFill rotWithShape="1">
          <a:blip r:embed="rId2">
            <a:alphaModFix amt="41000"/>
          </a:blip>
          <a:srcRect t="9361" r="-2" b="6242"/>
          <a:stretch/>
        </p:blipFill>
        <p:spPr>
          <a:xfrm>
            <a:off x="-1" y="1"/>
            <a:ext cx="12192001" cy="6857999"/>
          </a:xfrm>
          <a:prstGeom prst="rect">
            <a:avLst/>
          </a:prstGeom>
        </p:spPr>
      </p:pic>
      <p:sp>
        <p:nvSpPr>
          <p:cNvPr id="2" name="Title 1"/>
          <p:cNvSpPr>
            <a:spLocks noGrp="1"/>
          </p:cNvSpPr>
          <p:nvPr>
            <p:ph type="ctrTitle"/>
          </p:nvPr>
        </p:nvSpPr>
        <p:spPr>
          <a:xfrm>
            <a:off x="2455401" y="1066801"/>
            <a:ext cx="7272408" cy="2077328"/>
          </a:xfrm>
          <a:effectLst>
            <a:outerShdw blurRad="38100" dist="12700" dir="2700000" algn="tl" rotWithShape="0">
              <a:prstClr val="black">
                <a:alpha val="40000"/>
              </a:prstClr>
            </a:outerShdw>
          </a:effectLst>
        </p:spPr>
        <p:txBody>
          <a:bodyPr anchor="b">
            <a:normAutofit/>
          </a:bodyPr>
          <a:lstStyle/>
          <a:p>
            <a:r>
              <a:rPr lang="en-US">
                <a:solidFill>
                  <a:schemeClr val="bg1"/>
                </a:solidFill>
                <a:cs typeface="Calibri Light"/>
              </a:rPr>
              <a:t>Court cases </a:t>
            </a:r>
            <a:endParaRPr lang="en-US">
              <a:solidFill>
                <a:schemeClr val="bg1"/>
              </a:solidFill>
            </a:endParaRPr>
          </a:p>
        </p:txBody>
      </p:sp>
      <p:sp>
        <p:nvSpPr>
          <p:cNvPr id="3" name="Subtitle 2"/>
          <p:cNvSpPr>
            <a:spLocks noGrp="1"/>
          </p:cNvSpPr>
          <p:nvPr>
            <p:ph type="subTitle" idx="1"/>
          </p:nvPr>
        </p:nvSpPr>
        <p:spPr>
          <a:xfrm>
            <a:off x="3558988" y="4876803"/>
            <a:ext cx="5074022" cy="1257295"/>
          </a:xfrm>
          <a:effectLst>
            <a:outerShdw blurRad="38100" dist="12700" dir="2700000" algn="tl" rotWithShape="0">
              <a:prstClr val="black">
                <a:alpha val="40000"/>
              </a:prstClr>
            </a:outerShdw>
          </a:effectLst>
        </p:spPr>
        <p:txBody>
          <a:bodyPr anchor="t">
            <a:normAutofit/>
          </a:bodyPr>
          <a:lstStyle/>
          <a:p>
            <a:r>
              <a:rPr lang="en-US" dirty="0">
                <a:solidFill>
                  <a:schemeClr val="bg1"/>
                </a:solidFill>
              </a:rPr>
              <a:t>By: Zora, Evan</a:t>
            </a:r>
          </a:p>
        </p:txBody>
      </p:sp>
      <p:grpSp>
        <p:nvGrpSpPr>
          <p:cNvPr id="27" name="Group 12">
            <a:extLst>
              <a:ext uri="{FF2B5EF4-FFF2-40B4-BE49-F238E27FC236}">
                <a16:creationId xmlns:a16="http://schemas.microsoft.com/office/drawing/2014/main" id="{91B7537E-7B93-4306-B9DF-4CD583E0AA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37480"/>
            <a:ext cx="867485" cy="115439"/>
            <a:chOff x="8910933" y="1861308"/>
            <a:chExt cx="867485" cy="115439"/>
          </a:xfrm>
        </p:grpSpPr>
        <p:sp>
          <p:nvSpPr>
            <p:cNvPr id="14" name="Rectangle 13">
              <a:extLst>
                <a:ext uri="{FF2B5EF4-FFF2-40B4-BE49-F238E27FC236}">
                  <a16:creationId xmlns:a16="http://schemas.microsoft.com/office/drawing/2014/main" id="{00AB796C-11E6-468E-9C0D-38940D8E2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28" name="Straight Connector 14">
              <a:extLst>
                <a:ext uri="{FF2B5EF4-FFF2-40B4-BE49-F238E27FC236}">
                  <a16:creationId xmlns:a16="http://schemas.microsoft.com/office/drawing/2014/main" id="{0FC9ACE4-DF02-4B56-B482-DDAD2EC090F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9CC309-9401-4122-8206-A304650EFC7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F382D-2189-DB8C-CACD-BCEF3C8B7E74}"/>
              </a:ext>
            </a:extLst>
          </p:cNvPr>
          <p:cNvSpPr>
            <a:spLocks noGrp="1"/>
          </p:cNvSpPr>
          <p:nvPr>
            <p:ph type="title"/>
          </p:nvPr>
        </p:nvSpPr>
        <p:spPr/>
        <p:txBody>
          <a:bodyPr/>
          <a:lstStyle/>
          <a:p>
            <a:r>
              <a:rPr lang="en-US" dirty="0"/>
              <a:t>Bostock v. Clayton County</a:t>
            </a:r>
          </a:p>
        </p:txBody>
      </p:sp>
      <p:sp>
        <p:nvSpPr>
          <p:cNvPr id="3" name="Content Placeholder 2">
            <a:extLst>
              <a:ext uri="{FF2B5EF4-FFF2-40B4-BE49-F238E27FC236}">
                <a16:creationId xmlns:a16="http://schemas.microsoft.com/office/drawing/2014/main" id="{CC6DE149-2064-D95F-B983-BC2EFC8AB62D}"/>
              </a:ext>
            </a:extLst>
          </p:cNvPr>
          <p:cNvSpPr>
            <a:spLocks noGrp="1"/>
          </p:cNvSpPr>
          <p:nvPr>
            <p:ph idx="1"/>
          </p:nvPr>
        </p:nvSpPr>
        <p:spPr/>
        <p:txBody>
          <a:bodyPr vert="horz" lIns="91440" tIns="45720" rIns="91440" bIns="45720" rtlCol="0" anchor="t">
            <a:normAutofit fontScale="92500"/>
          </a:bodyPr>
          <a:lstStyle/>
          <a:p>
            <a:r>
              <a:rPr lang="en-US" dirty="0">
                <a:latin typeface="Times New Roman"/>
                <a:ea typeface="+mn-lt"/>
                <a:cs typeface="+mn-lt"/>
              </a:rPr>
              <a:t>Case Background Information: Gerald Bostock was an employee of Clayton County, within the Atlanta metropolitan area, as an official for its juvenile court system since 2003, with good performance records through the years. In early 2013, he joined a gay softball league and promoted it at work for volunteerism. In April 2013, Clayton County conducted an audit of funds controlled by Bostock and fired him for "conduct unbecoming a county employee". Georgia had no law protecting LGBT people from employment discrimination at the time. Bostock believed that the county used the claim of misspent funds as a pretext for firing him for being gay and sought legal recourse for workplace discrimination in 2016 in the United States District Court for the Northern District of Georgia. The county sought to dismiss the claim of prohibited discrimination—the District Court agreed to dismiss, based on the precedent established in the 2017 case </a:t>
            </a:r>
            <a:r>
              <a:rPr lang="en-US" i="1" dirty="0">
                <a:latin typeface="Times New Roman"/>
                <a:ea typeface="+mn-lt"/>
                <a:cs typeface="+mn-lt"/>
              </a:rPr>
              <a:t>Evans v. Georgia Regional Hospital</a:t>
            </a:r>
            <a:r>
              <a:rPr lang="en-US" dirty="0">
                <a:latin typeface="Times New Roman"/>
                <a:ea typeface="+mn-lt"/>
                <a:cs typeface="+mn-lt"/>
              </a:rPr>
              <a:t> decided by the Eleventh Circuit , which held that the Civil Rights Act's Title VII does not include protection against discrimination towards sexual orientation.</a:t>
            </a:r>
            <a:endParaRPr lang="en-US">
              <a:latin typeface="Times New Roman"/>
              <a:cs typeface="Times New Roman"/>
            </a:endParaRPr>
          </a:p>
          <a:p>
            <a:endParaRPr lang="en-US" dirty="0">
              <a:latin typeface="Times New Roman"/>
              <a:ea typeface="+mn-lt"/>
              <a:cs typeface="+mn-lt"/>
            </a:endParaRPr>
          </a:p>
          <a:p>
            <a:endParaRPr lang="en-US" dirty="0">
              <a:latin typeface="Times New Roman"/>
            </a:endParaRPr>
          </a:p>
        </p:txBody>
      </p:sp>
      <p:pic>
        <p:nvPicPr>
          <p:cNvPr id="6" name="Picture 6" descr="A picture containing graphical user interface&#10;&#10;Description automatically generated">
            <a:extLst>
              <a:ext uri="{FF2B5EF4-FFF2-40B4-BE49-F238E27FC236}">
                <a16:creationId xmlns:a16="http://schemas.microsoft.com/office/drawing/2014/main" id="{68104A16-8BB4-64E4-6C14-72B39C4C067C}"/>
              </a:ext>
            </a:extLst>
          </p:cNvPr>
          <p:cNvPicPr>
            <a:picLocks noChangeAspect="1"/>
          </p:cNvPicPr>
          <p:nvPr/>
        </p:nvPicPr>
        <p:blipFill>
          <a:blip r:embed="rId2"/>
          <a:stretch>
            <a:fillRect/>
          </a:stretch>
        </p:blipFill>
        <p:spPr>
          <a:xfrm>
            <a:off x="5915024" y="242685"/>
            <a:ext cx="2505076" cy="1907784"/>
          </a:xfrm>
          <a:prstGeom prst="rect">
            <a:avLst/>
          </a:prstGeom>
        </p:spPr>
      </p:pic>
    </p:spTree>
    <p:extLst>
      <p:ext uri="{BB962C8B-B14F-4D97-AF65-F5344CB8AC3E}">
        <p14:creationId xmlns:p14="http://schemas.microsoft.com/office/powerpoint/2010/main" val="653580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AF334-61B6-749D-ABBD-88DBB6A446C5}"/>
              </a:ext>
            </a:extLst>
          </p:cNvPr>
          <p:cNvSpPr>
            <a:spLocks noGrp="1"/>
          </p:cNvSpPr>
          <p:nvPr>
            <p:ph type="title"/>
          </p:nvPr>
        </p:nvSpPr>
        <p:spPr/>
        <p:txBody>
          <a:bodyPr/>
          <a:lstStyle/>
          <a:p>
            <a:r>
              <a:rPr lang="en-US" dirty="0"/>
              <a:t>The outcome </a:t>
            </a:r>
          </a:p>
        </p:txBody>
      </p:sp>
      <p:sp>
        <p:nvSpPr>
          <p:cNvPr id="3" name="Content Placeholder 2">
            <a:extLst>
              <a:ext uri="{FF2B5EF4-FFF2-40B4-BE49-F238E27FC236}">
                <a16:creationId xmlns:a16="http://schemas.microsoft.com/office/drawing/2014/main" id="{88FBD7DD-708D-2296-616D-8AE4A11320C9}"/>
              </a:ext>
            </a:extLst>
          </p:cNvPr>
          <p:cNvSpPr>
            <a:spLocks noGrp="1"/>
          </p:cNvSpPr>
          <p:nvPr>
            <p:ph idx="1"/>
          </p:nvPr>
        </p:nvSpPr>
        <p:spPr/>
        <p:txBody>
          <a:bodyPr vert="horz" lIns="91440" tIns="45720" rIns="91440" bIns="45720" rtlCol="0" anchor="t">
            <a:normAutofit/>
          </a:bodyPr>
          <a:lstStyle/>
          <a:p>
            <a:r>
              <a:rPr lang="en-US" dirty="0">
                <a:ea typeface="+mn-lt"/>
                <a:cs typeface="+mn-lt"/>
              </a:rPr>
              <a:t>Justice Neil Gorsuch delivered the opinion of the Court in this case on June 15, 2020. In a 6–3 decision, the Court held that Title VII protections pursuant to § 2000e-2(a)(1) did extend to cover sexual orientation and gender identity. The decision then involved the statutory interpretation of Title VII (specifically the original meaning of "sex"), not constitutional law as in other recent landmark cases involving the rights of LGBT individuals such as </a:t>
            </a:r>
            <a:r>
              <a:rPr lang="en-US" i="1" dirty="0">
                <a:ea typeface="+mn-lt"/>
                <a:cs typeface="+mn-lt"/>
              </a:rPr>
              <a:t>Obergefell v. Hodges</a:t>
            </a:r>
            <a:r>
              <a:rPr lang="en-US" dirty="0">
                <a:ea typeface="+mn-lt"/>
                <a:cs typeface="+mn-lt"/>
              </a:rPr>
              <a:t>. The Court further held that Title VII protections against sex discrimination in the employment context apply to discrimination against individuals based on sex, as opposed to discrimination against groups. Thus, Title VII provides a remedy to individuals who experience discrimination based on sex even if an employer's policy overall does not involve discrimination.</a:t>
            </a:r>
            <a:endParaRPr lang="en-US" dirty="0"/>
          </a:p>
        </p:txBody>
      </p:sp>
    </p:spTree>
    <p:extLst>
      <p:ext uri="{BB962C8B-B14F-4D97-AF65-F5344CB8AC3E}">
        <p14:creationId xmlns:p14="http://schemas.microsoft.com/office/powerpoint/2010/main" val="2776013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F3A39-0689-3FBE-9F35-941D1151C2D5}"/>
              </a:ext>
            </a:extLst>
          </p:cNvPr>
          <p:cNvSpPr>
            <a:spLocks noGrp="1"/>
          </p:cNvSpPr>
          <p:nvPr>
            <p:ph type="title"/>
          </p:nvPr>
        </p:nvSpPr>
        <p:spPr/>
        <p:txBody>
          <a:bodyPr/>
          <a:lstStyle/>
          <a:p>
            <a:r>
              <a:rPr lang="en-US" dirty="0"/>
              <a:t>Buck v. Bell</a:t>
            </a:r>
          </a:p>
        </p:txBody>
      </p:sp>
      <p:sp>
        <p:nvSpPr>
          <p:cNvPr id="3" name="Content Placeholder 2">
            <a:extLst>
              <a:ext uri="{FF2B5EF4-FFF2-40B4-BE49-F238E27FC236}">
                <a16:creationId xmlns:a16="http://schemas.microsoft.com/office/drawing/2014/main" id="{BF4422DF-7856-514E-CAA2-06673B2756E5}"/>
              </a:ext>
            </a:extLst>
          </p:cNvPr>
          <p:cNvSpPr>
            <a:spLocks noGrp="1"/>
          </p:cNvSpPr>
          <p:nvPr>
            <p:ph idx="1"/>
          </p:nvPr>
        </p:nvSpPr>
        <p:spPr/>
        <p:txBody>
          <a:bodyPr vert="horz" lIns="91440" tIns="45720" rIns="91440" bIns="45720" rtlCol="0" anchor="t">
            <a:normAutofit/>
          </a:bodyPr>
          <a:lstStyle/>
          <a:p>
            <a:r>
              <a:rPr lang="en-US" dirty="0">
                <a:latin typeface="Times New Roman"/>
                <a:ea typeface="+mn-lt"/>
                <a:cs typeface="+mn-lt"/>
              </a:rPr>
              <a:t>The concept of eugenics was propounded in 1883 by Francis Galton, who also coined the name. The idea first became popular in the United States and had found proponents in Europe by the start of the 20th century; 42 of the 58 research papers presented at the First International Congress of Eugenics, held in London in 1912, were from American scientists. Indiana passed the first eugenic sterilization statute in 1907, but it was legally flawed. To remedy that situation, Harry Laughlin, of the Eugenics Record Office (ERO) at the Cold Spring Harbor Laboratory, designed a model eugenic law that was reviewed by legal experts. In 1924, the Commonwealth of Virginia adopted a statute authorizing the compulsory sterilization of the intellectually disabled for the purpose of eugenics, a statute closely based on Laughlin's model.</a:t>
            </a:r>
            <a:endParaRPr lang="en-US" baseline="30000" dirty="0">
              <a:latin typeface="Times New Roman"/>
              <a:cs typeface="Times New Roman"/>
            </a:endParaRPr>
          </a:p>
        </p:txBody>
      </p:sp>
      <p:pic>
        <p:nvPicPr>
          <p:cNvPr id="6" name="Picture 6" descr="Text&#10;&#10;Description automatically generated">
            <a:extLst>
              <a:ext uri="{FF2B5EF4-FFF2-40B4-BE49-F238E27FC236}">
                <a16:creationId xmlns:a16="http://schemas.microsoft.com/office/drawing/2014/main" id="{51EE2722-0DF2-A741-0215-05A6D95DE351}"/>
              </a:ext>
            </a:extLst>
          </p:cNvPr>
          <p:cNvPicPr>
            <a:picLocks noChangeAspect="1"/>
          </p:cNvPicPr>
          <p:nvPr/>
        </p:nvPicPr>
        <p:blipFill>
          <a:blip r:embed="rId2"/>
          <a:stretch>
            <a:fillRect/>
          </a:stretch>
        </p:blipFill>
        <p:spPr>
          <a:xfrm>
            <a:off x="9641681" y="492766"/>
            <a:ext cx="1957388" cy="1419533"/>
          </a:xfrm>
          <a:prstGeom prst="rect">
            <a:avLst/>
          </a:prstGeom>
        </p:spPr>
      </p:pic>
    </p:spTree>
    <p:extLst>
      <p:ext uri="{BB962C8B-B14F-4D97-AF65-F5344CB8AC3E}">
        <p14:creationId xmlns:p14="http://schemas.microsoft.com/office/powerpoint/2010/main" val="2244456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5E355-6AFC-36E5-7F9B-C923713DB80D}"/>
              </a:ext>
            </a:extLst>
          </p:cNvPr>
          <p:cNvSpPr>
            <a:spLocks noGrp="1"/>
          </p:cNvSpPr>
          <p:nvPr>
            <p:ph type="title"/>
          </p:nvPr>
        </p:nvSpPr>
        <p:spPr/>
        <p:txBody>
          <a:bodyPr/>
          <a:lstStyle/>
          <a:p>
            <a:r>
              <a:rPr lang="en-US" dirty="0"/>
              <a:t>The outcome </a:t>
            </a:r>
          </a:p>
        </p:txBody>
      </p:sp>
      <p:sp>
        <p:nvSpPr>
          <p:cNvPr id="3" name="Content Placeholder 2">
            <a:extLst>
              <a:ext uri="{FF2B5EF4-FFF2-40B4-BE49-F238E27FC236}">
                <a16:creationId xmlns:a16="http://schemas.microsoft.com/office/drawing/2014/main" id="{3DA2ABA2-E32D-3889-3512-F1568865C3A5}"/>
              </a:ext>
            </a:extLst>
          </p:cNvPr>
          <p:cNvSpPr>
            <a:spLocks noGrp="1"/>
          </p:cNvSpPr>
          <p:nvPr>
            <p:ph idx="1"/>
          </p:nvPr>
        </p:nvSpPr>
        <p:spPr/>
        <p:txBody>
          <a:bodyPr vert="horz" lIns="91440" tIns="45720" rIns="91440" bIns="45720" rtlCol="0" anchor="t">
            <a:normAutofit/>
          </a:bodyPr>
          <a:lstStyle/>
          <a:p>
            <a:r>
              <a:rPr lang="en-US" dirty="0">
                <a:latin typeface="Times New Roman"/>
                <a:ea typeface="+mn-lt"/>
                <a:cs typeface="+mn-lt"/>
              </a:rPr>
              <a:t>The effect of </a:t>
            </a:r>
            <a:r>
              <a:rPr lang="en-US" i="1" dirty="0">
                <a:latin typeface="Times New Roman"/>
                <a:ea typeface="+mn-lt"/>
                <a:cs typeface="+mn-lt"/>
              </a:rPr>
              <a:t>Buck v. Bell</a:t>
            </a:r>
            <a:r>
              <a:rPr lang="en-US" dirty="0">
                <a:latin typeface="Times New Roman"/>
                <a:ea typeface="+mn-lt"/>
                <a:cs typeface="+mn-lt"/>
              </a:rPr>
              <a:t> was to legitimize eugenic sterilization laws in the United States as a whole. While many states already had sterilization laws on their books, their use was erratic and effects practically non-existent in every state except for California. After </a:t>
            </a:r>
            <a:r>
              <a:rPr lang="en-US" i="1" dirty="0">
                <a:latin typeface="Times New Roman"/>
                <a:ea typeface="+mn-lt"/>
                <a:cs typeface="+mn-lt"/>
              </a:rPr>
              <a:t>Buck v. Bell</a:t>
            </a:r>
            <a:r>
              <a:rPr lang="en-US" dirty="0">
                <a:latin typeface="Times New Roman"/>
                <a:ea typeface="+mn-lt"/>
                <a:cs typeface="+mn-lt"/>
              </a:rPr>
              <a:t>, dozens of states added new sterilization statutes, or updated their constitutionally non-functional ones already enacted, with statutes which more closely mirrored the Virginia statute upheld by the Court.</a:t>
            </a:r>
            <a:endParaRPr lang="en-US" baseline="30000">
              <a:latin typeface="Times New Roman"/>
              <a:cs typeface="Times New Roman"/>
            </a:endParaRPr>
          </a:p>
        </p:txBody>
      </p:sp>
    </p:spTree>
    <p:extLst>
      <p:ext uri="{BB962C8B-B14F-4D97-AF65-F5344CB8AC3E}">
        <p14:creationId xmlns:p14="http://schemas.microsoft.com/office/powerpoint/2010/main" val="653437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3BC59-8245-DC06-2409-2135E86999C3}"/>
              </a:ext>
            </a:extLst>
          </p:cNvPr>
          <p:cNvSpPr>
            <a:spLocks noGrp="1"/>
          </p:cNvSpPr>
          <p:nvPr>
            <p:ph type="title"/>
          </p:nvPr>
        </p:nvSpPr>
        <p:spPr/>
        <p:txBody>
          <a:bodyPr/>
          <a:lstStyle/>
          <a:p>
            <a:r>
              <a:rPr lang="en-US" dirty="0"/>
              <a:t>Stuff used</a:t>
            </a:r>
          </a:p>
        </p:txBody>
      </p:sp>
      <p:sp>
        <p:nvSpPr>
          <p:cNvPr id="3" name="Content Placeholder 2">
            <a:extLst>
              <a:ext uri="{FF2B5EF4-FFF2-40B4-BE49-F238E27FC236}">
                <a16:creationId xmlns:a16="http://schemas.microsoft.com/office/drawing/2014/main" id="{4AA8595D-9EAB-DFD5-F9B8-18F882D8D377}"/>
              </a:ext>
            </a:extLst>
          </p:cNvPr>
          <p:cNvSpPr>
            <a:spLocks noGrp="1"/>
          </p:cNvSpPr>
          <p:nvPr>
            <p:ph idx="1"/>
          </p:nvPr>
        </p:nvSpPr>
        <p:spPr/>
        <p:txBody>
          <a:bodyPr vert="horz" lIns="91440" tIns="45720" rIns="91440" bIns="45720" rtlCol="0" anchor="t">
            <a:normAutofit/>
          </a:bodyPr>
          <a:lstStyle/>
          <a:p>
            <a:r>
              <a:rPr lang="en-US"/>
              <a:t>Wakida </a:t>
            </a:r>
          </a:p>
          <a:p>
            <a:r>
              <a:rPr lang="en-US"/>
              <a:t>Bing images</a:t>
            </a:r>
            <a:endParaRPr lang="en-US" dirty="0"/>
          </a:p>
        </p:txBody>
      </p:sp>
    </p:spTree>
    <p:extLst>
      <p:ext uri="{BB962C8B-B14F-4D97-AF65-F5344CB8AC3E}">
        <p14:creationId xmlns:p14="http://schemas.microsoft.com/office/powerpoint/2010/main" val="3324556574"/>
      </p:ext>
    </p:extLst>
  </p:cSld>
  <p:clrMapOvr>
    <a:masterClrMapping/>
  </p:clrMapOvr>
</p:sld>
</file>

<file path=ppt/theme/theme1.xml><?xml version="1.0" encoding="utf-8"?>
<a:theme xmlns:a="http://schemas.openxmlformats.org/drawingml/2006/main" name="AdornVTI">
  <a:themeElements>
    <a:clrScheme name="AnalogousFromLightSeedRightStep">
      <a:dk1>
        <a:srgbClr val="000000"/>
      </a:dk1>
      <a:lt1>
        <a:srgbClr val="FFFFFF"/>
      </a:lt1>
      <a:dk2>
        <a:srgbClr val="412436"/>
      </a:dk2>
      <a:lt2>
        <a:srgbClr val="E2E8E7"/>
      </a:lt2>
      <a:accent1>
        <a:srgbClr val="C696A0"/>
      </a:accent1>
      <a:accent2>
        <a:srgbClr val="BA8B7F"/>
      </a:accent2>
      <a:accent3>
        <a:srgbClr val="B6A17D"/>
      </a:accent3>
      <a:accent4>
        <a:srgbClr val="A5A772"/>
      </a:accent4>
      <a:accent5>
        <a:srgbClr val="97AA80"/>
      </a:accent5>
      <a:accent6>
        <a:srgbClr val="7EAE77"/>
      </a:accent6>
      <a:hlink>
        <a:srgbClr val="568E82"/>
      </a:hlink>
      <a:folHlink>
        <a:srgbClr val="7F7F7F"/>
      </a:folHlink>
    </a:clrScheme>
    <a:fontScheme name="Bembo">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dornVTI" id="{497E3FA9-5A27-4D12-9D04-917BEF3D1303}" vid="{34192A01-61CA-4566-9818-841C607496F7}"/>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AdornVTI</vt:lpstr>
      <vt:lpstr>Court cases </vt:lpstr>
      <vt:lpstr>Bostock v. Clayton County</vt:lpstr>
      <vt:lpstr>The outcome </vt:lpstr>
      <vt:lpstr>Buck v. Bell</vt:lpstr>
      <vt:lpstr>The outcome </vt:lpstr>
      <vt:lpstr>Stuff used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132</cp:revision>
  <dcterms:created xsi:type="dcterms:W3CDTF">2022-03-24T17:11:01Z</dcterms:created>
  <dcterms:modified xsi:type="dcterms:W3CDTF">2022-03-24T19:00:09Z</dcterms:modified>
</cp:coreProperties>
</file>